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7" r:id="rId4"/>
    <p:sldId id="268" r:id="rId5"/>
    <p:sldId id="259" r:id="rId6"/>
    <p:sldId id="260" r:id="rId7"/>
    <p:sldId id="265" r:id="rId8"/>
    <p:sldId id="266" r:id="rId9"/>
    <p:sldId id="269" r:id="rId10"/>
    <p:sldId id="270" r:id="rId11"/>
    <p:sldId id="271" r:id="rId12"/>
    <p:sldId id="272" r:id="rId13"/>
    <p:sldId id="279" r:id="rId14"/>
    <p:sldId id="286" r:id="rId15"/>
    <p:sldId id="284" r:id="rId16"/>
    <p:sldId id="283" r:id="rId17"/>
    <p:sldId id="285" r:id="rId18"/>
    <p:sldId id="287" r:id="rId19"/>
    <p:sldId id="289" r:id="rId20"/>
    <p:sldId id="288" r:id="rId21"/>
    <p:sldId id="278" r:id="rId22"/>
    <p:sldId id="280" r:id="rId23"/>
    <p:sldId id="290" r:id="rId24"/>
    <p:sldId id="291" r:id="rId25"/>
    <p:sldId id="292" r:id="rId26"/>
    <p:sldId id="281" r:id="rId27"/>
    <p:sldId id="293" r:id="rId28"/>
    <p:sldId id="282" r:id="rId29"/>
    <p:sldId id="294" r:id="rId30"/>
    <p:sldId id="277" r:id="rId31"/>
    <p:sldId id="295" r:id="rId32"/>
    <p:sldId id="296" r:id="rId33"/>
    <p:sldId id="297" r:id="rId34"/>
    <p:sldId id="298" r:id="rId35"/>
    <p:sldId id="299" r:id="rId36"/>
    <p:sldId id="300" r:id="rId37"/>
    <p:sldId id="261" r:id="rId38"/>
    <p:sldId id="262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94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05E2138-93C7-41B3-9886-9E217E457D3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7</a:t>
            </a:r>
            <a:r>
              <a:rPr lang="ko-KR" altLang="en-US" dirty="0"/>
              <a:t>조</a:t>
            </a:r>
            <a:r>
              <a:rPr lang="en-US" dirty="0"/>
              <a:t>: Daegu Marble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members: </a:t>
            </a:r>
            <a:r>
              <a:rPr lang="ko-KR" altLang="en-US" dirty="0" err="1"/>
              <a:t>변주영</a:t>
            </a:r>
            <a:r>
              <a:rPr lang="en-US" altLang="ko-KR" dirty="0"/>
              <a:t>, </a:t>
            </a:r>
            <a:r>
              <a:rPr lang="ko-KR" altLang="en-US" dirty="0"/>
              <a:t>정민욱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2083181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COMP217017 Java Programming (Spring’19)</a:t>
            </a:r>
          </a:p>
        </p:txBody>
      </p:sp>
    </p:spTree>
    <p:extLst>
      <p:ext uri="{BB962C8B-B14F-4D97-AF65-F5344CB8AC3E}">
        <p14:creationId xmlns:p14="http://schemas.microsoft.com/office/powerpoint/2010/main" val="301667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E7D1D77-A98D-4D7A-A822-4D0C2FDA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" y="1593413"/>
            <a:ext cx="3981927" cy="4047744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569FD23-4F46-4F0F-8F1F-A1F31432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429000" cy="51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1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4684B31-7734-43FB-8AA4-323C4834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91048"/>
            <a:ext cx="5526453" cy="1391412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7E596D6-3AD1-49EA-AEA1-A0EFED1B8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67020"/>
            <a:ext cx="2529840" cy="16154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B1AA2C6-23AE-405B-9CC0-8FDF2EB4E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93" y="1371246"/>
            <a:ext cx="3911013" cy="2960048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3DB26309-FA36-4DEA-9B2C-541E3C92F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92" y="1371246"/>
            <a:ext cx="3911013" cy="2960048"/>
          </a:xfrm>
          <a:prstGeom prst="rect">
            <a:avLst/>
          </a:prstGeom>
        </p:spPr>
      </p:pic>
      <p:pic>
        <p:nvPicPr>
          <p:cNvPr id="14" name="그림 13" descr="스크린샷, 잭, 전자기기이(가) 표시된 사진&#10;&#10;자동 생성된 설명">
            <a:extLst>
              <a:ext uri="{FF2B5EF4-FFF2-40B4-BE49-F238E27FC236}">
                <a16:creationId xmlns:a16="http://schemas.microsoft.com/office/drawing/2014/main" id="{62D683E3-967C-4D00-A1AC-E95EABF90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76" y="1371246"/>
            <a:ext cx="3911014" cy="29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B4CCF6-4562-4B18-A2B3-4C2003AD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29200"/>
            <a:ext cx="4572000" cy="1344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6F06BC9-C237-4DAD-87E2-457F7000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1800520"/>
            <a:ext cx="3901440" cy="29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0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8BCD464-3514-4F12-B625-9CE578CC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3" y="2395728"/>
            <a:ext cx="3965677" cy="30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0FECDE-F4F0-4BC3-8B78-F0FC4717A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71" y="2993262"/>
            <a:ext cx="3974149" cy="20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7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BE3F8B-4B5C-42CB-BFC0-2E2D99D1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" y="2133600"/>
            <a:ext cx="3688080" cy="22250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4616F28-1ED4-4EFF-870F-05861755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679721"/>
            <a:ext cx="6705600" cy="18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9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BE3F8B-4B5C-42CB-BFC0-2E2D99D1D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1800"/>
            <a:ext cx="3688080" cy="2225040"/>
          </a:xfrm>
          <a:prstGeom prst="rect">
            <a:avLst/>
          </a:prstGeom>
        </p:spPr>
      </p:pic>
      <p:pic>
        <p:nvPicPr>
          <p:cNvPr id="8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25E9659-F802-4B2B-9351-643338FD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52700"/>
            <a:ext cx="400812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1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3B923BD-A60E-4327-97A8-E7D4943A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22" y="2299229"/>
            <a:ext cx="4799556" cy="2895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C7A1E0-0EFB-4799-858D-6E71A2466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833872"/>
            <a:ext cx="634763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7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ED317B-4757-466C-A4D0-618F4A4A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3450"/>
            <a:ext cx="4114800" cy="2761989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B4E5CE3-ADCD-42F7-8CFD-4BBC3308F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36484"/>
            <a:ext cx="3543607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7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F1F0FF7-98FD-4AE4-BCD2-02AFB219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4313853" cy="289560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2A42F7F-D76F-4812-BDA0-B4A6D1D8C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6" y="2499360"/>
            <a:ext cx="4450080" cy="2987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CADD67-10DF-4DD3-B97C-A6F53D047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64167"/>
            <a:ext cx="34290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ED317B-4757-466C-A4D0-618F4A4A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3450"/>
            <a:ext cx="4114800" cy="27619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6ED4F1C-94AF-48FE-B45D-16FFB53E5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03" y="1710819"/>
            <a:ext cx="36861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what topic your project is concerned about. </a:t>
            </a:r>
          </a:p>
          <a:p>
            <a:endParaRPr lang="en-US" dirty="0"/>
          </a:p>
          <a:p>
            <a:r>
              <a:rPr lang="en-US" dirty="0"/>
              <a:t>Briefly explain your project. </a:t>
            </a:r>
          </a:p>
          <a:p>
            <a:endParaRPr lang="en-US" dirty="0"/>
          </a:p>
          <a:p>
            <a:r>
              <a:rPr lang="en-US" dirty="0"/>
              <a:t>Optionally, explain the features of your project.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A7CF4C9-E1A8-42D6-96AD-49DDD80BE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73575"/>
            <a:ext cx="7848600" cy="42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BED317B-4757-466C-A4D0-618F4A4A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75065"/>
            <a:ext cx="3657600" cy="2455101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A2FA817-3619-4772-98E5-4F468367C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02" y="4038600"/>
            <a:ext cx="5014395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EA7FF-01B7-433E-BA5A-C92B42B2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3362182" cy="381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40540D-7933-4E9B-8182-29CEEF4AAE8A}"/>
              </a:ext>
            </a:extLst>
          </p:cNvPr>
          <p:cNvSpPr/>
          <p:nvPr/>
        </p:nvSpPr>
        <p:spPr>
          <a:xfrm>
            <a:off x="4418029" y="2269055"/>
            <a:ext cx="39624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경북대학교 축제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192E7D-629E-4A2F-A864-5320F67CE171}"/>
              </a:ext>
            </a:extLst>
          </p:cNvPr>
          <p:cNvSpPr/>
          <p:nvPr/>
        </p:nvSpPr>
        <p:spPr>
          <a:xfrm>
            <a:off x="4418029" y="3352800"/>
            <a:ext cx="39624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</a:t>
            </a:r>
            <a:r>
              <a:rPr lang="ko-KR" altLang="en-US" dirty="0">
                <a:solidFill>
                  <a:schemeClr val="tx1"/>
                </a:solidFill>
              </a:rPr>
              <a:t>월드 별빛 축제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F47D29-8C97-4789-A2F4-68DB103938C8}"/>
              </a:ext>
            </a:extLst>
          </p:cNvPr>
          <p:cNvSpPr/>
          <p:nvPr/>
        </p:nvSpPr>
        <p:spPr>
          <a:xfrm>
            <a:off x="4418029" y="4436544"/>
            <a:ext cx="39624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국세청 세금 받기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0C6108-DB16-4E23-AA7B-6E08839FB0F8}"/>
              </a:ext>
            </a:extLst>
          </p:cNvPr>
          <p:cNvSpPr/>
          <p:nvPr/>
        </p:nvSpPr>
        <p:spPr>
          <a:xfrm>
            <a:off x="4418029" y="5520289"/>
            <a:ext cx="39624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지하철 환승 티켓</a:t>
            </a:r>
          </a:p>
        </p:txBody>
      </p:sp>
    </p:spTree>
    <p:extLst>
      <p:ext uri="{BB962C8B-B14F-4D97-AF65-F5344CB8AC3E}">
        <p14:creationId xmlns:p14="http://schemas.microsoft.com/office/powerpoint/2010/main" val="389517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679B316-F8F1-4D49-9090-C297FD84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4984"/>
            <a:ext cx="2926080" cy="45110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F8FFE09-CF9B-4725-B882-0ADB49062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46" y="1594788"/>
            <a:ext cx="2926334" cy="451143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2B1E003-3BCF-4324-BF84-6248276FA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87" y="1591056"/>
            <a:ext cx="3840813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8C1443-C0F6-4EF5-94D7-B3655F8A5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1056"/>
            <a:ext cx="2926080" cy="45110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30FB384-F4E8-4685-8BAD-6856CBBB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1056"/>
            <a:ext cx="2926080" cy="451104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BFCAED4-6154-4603-B3FB-215DE4D78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7" y="1591056"/>
            <a:ext cx="2926080" cy="451104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A702C114-62CC-45C5-95E9-E8C1681C5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2869039"/>
            <a:ext cx="4526280" cy="32330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E42B5F-7084-4C3C-89DB-E53836468B6A}"/>
              </a:ext>
            </a:extLst>
          </p:cNvPr>
          <p:cNvSpPr/>
          <p:nvPr/>
        </p:nvSpPr>
        <p:spPr>
          <a:xfrm>
            <a:off x="4419600" y="1676400"/>
            <a:ext cx="440436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tx1"/>
                </a:solidFill>
              </a:rPr>
              <a:t>FILE I/O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16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36C10FD-0F82-4D8B-B5B4-FE5973EC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591056"/>
            <a:ext cx="4450080" cy="298704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5A0A8F1-BD9B-4023-A525-E589FAA8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591056"/>
            <a:ext cx="4450080" cy="2987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7D39CD-FBFF-4AC5-B2F3-7FE4779EA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941382"/>
            <a:ext cx="6019800" cy="19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F21AB28-67E4-4622-8FD1-C572FA8E2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" y="1578036"/>
            <a:ext cx="6720839" cy="370192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4DC519E-EDF1-4D10-812F-7D0A6E08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8" y="4724400"/>
            <a:ext cx="6019800" cy="19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FEE784A-8C61-4C4C-ACF4-009CC3252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828800"/>
            <a:ext cx="6339840" cy="34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6D41C7-95F5-4610-9F78-FC6C00B5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057400"/>
            <a:ext cx="5105400" cy="40961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54C4BC-8BBB-499D-AC52-CE0FD740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1905000"/>
            <a:ext cx="5969877" cy="40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F61D1D1-E8C9-472E-85A0-CDC66BD9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5" y="1981200"/>
            <a:ext cx="705539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58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5B4CA42-3CAF-4CFF-852B-9CEA7B486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51" y="1591056"/>
            <a:ext cx="5741897" cy="48308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671092-41D9-4F56-B06E-442EA6365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2" y="2667000"/>
            <a:ext cx="5741897" cy="21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what topic your project is concerned about. </a:t>
            </a:r>
          </a:p>
          <a:p>
            <a:endParaRPr lang="en-US" dirty="0"/>
          </a:p>
          <a:p>
            <a:r>
              <a:rPr lang="en-US" dirty="0"/>
              <a:t>Briefly explain your project. </a:t>
            </a:r>
          </a:p>
          <a:p>
            <a:endParaRPr lang="en-US" dirty="0"/>
          </a:p>
          <a:p>
            <a:r>
              <a:rPr lang="en-US" dirty="0"/>
              <a:t>Optionally, explain the features of your project.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CBDBC8A-CEF4-4D68-A1E4-B7A0A424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229600" cy="44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ABD017-1B83-4F43-82EA-846D7934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981200"/>
            <a:ext cx="5934075" cy="408292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CF21023-7D0F-4AF2-BE73-AC10BCB89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74" y="1679429"/>
            <a:ext cx="5116850" cy="46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E4D902F-E1D6-409A-A90D-A0C510D4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01" y="1340739"/>
            <a:ext cx="4070196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E8F81-70DF-4385-B08A-D0384711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6" y="4769739"/>
            <a:ext cx="8086725" cy="2000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1649A-7D85-4F74-A793-63388880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1" y="5143500"/>
            <a:ext cx="7846633" cy="12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DA0B19-2B98-4746-A9A5-53419ADE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4114800" cy="3466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32CD38-A2BC-4361-B730-E0954A28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59524"/>
            <a:ext cx="3352800" cy="590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7DC11E-30F5-4142-8785-B822CECE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78" y="3318542"/>
            <a:ext cx="3296336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43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06F90-16A0-44AB-89C5-A3BE52FE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5365"/>
            <a:ext cx="4114800" cy="34747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74B05-DC6C-4D61-BF36-E9C24B829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469868"/>
            <a:ext cx="45720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8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DC9F76-BCA9-43DD-A04D-C43DABE2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89485"/>
            <a:ext cx="4197109" cy="2904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A5329A-029E-4F6C-9125-B467092E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6" y="4953000"/>
            <a:ext cx="73818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5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CA449F-BD70-405D-A76B-CEF0DB30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6" y="2286000"/>
            <a:ext cx="7324725" cy="3495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9CC514-5A37-4CBF-A630-E0ABAEB8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1604411"/>
            <a:ext cx="65151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0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</p:spTree>
    <p:extLst>
      <p:ext uri="{BB962C8B-B14F-4D97-AF65-F5344CB8AC3E}">
        <p14:creationId xmlns:p14="http://schemas.microsoft.com/office/powerpoint/2010/main" val="303076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890933" cy="38015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Line of Code:  3794</a:t>
            </a:r>
          </a:p>
          <a:p>
            <a:r>
              <a:rPr lang="en-US" dirty="0"/>
              <a:t>Whether to reflect the required technologies in your project:</a:t>
            </a:r>
          </a:p>
          <a:p>
            <a:pPr lvl="1"/>
            <a:r>
              <a:rPr lang="en-US" dirty="0"/>
              <a:t>Class: O</a:t>
            </a:r>
          </a:p>
          <a:p>
            <a:pPr lvl="1"/>
            <a:r>
              <a:rPr lang="en-US" dirty="0"/>
              <a:t>Inheritance: O</a:t>
            </a:r>
          </a:p>
          <a:p>
            <a:pPr lvl="1"/>
            <a:r>
              <a:rPr lang="en-US" dirty="0"/>
              <a:t>File I/O: O</a:t>
            </a:r>
          </a:p>
          <a:p>
            <a:pPr lvl="1"/>
            <a:r>
              <a:rPr lang="en-US" dirty="0"/>
              <a:t>Collect (which collection?): O</a:t>
            </a:r>
          </a:p>
          <a:p>
            <a:pPr lvl="1"/>
            <a:r>
              <a:rPr lang="en-US" dirty="0"/>
              <a:t>GUI: O</a:t>
            </a:r>
          </a:p>
          <a:p>
            <a:pPr lvl="1"/>
            <a:r>
              <a:rPr lang="en-US" dirty="0"/>
              <a:t>README file: O / X</a:t>
            </a:r>
          </a:p>
          <a:p>
            <a:pPr lvl="1"/>
            <a:r>
              <a:rPr lang="en-US" dirty="0"/>
              <a:t>Describe in your README how to run your code, what environments to be configured, and so forth, for testing your code.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Project Code</a:t>
            </a:r>
          </a:p>
        </p:txBody>
      </p:sp>
    </p:spTree>
    <p:extLst>
      <p:ext uri="{BB962C8B-B14F-4D97-AF65-F5344CB8AC3E}">
        <p14:creationId xmlns:p14="http://schemas.microsoft.com/office/powerpoint/2010/main" val="8994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show your demo.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07931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4501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what topic your project is concerned about. </a:t>
            </a:r>
          </a:p>
          <a:p>
            <a:endParaRPr lang="en-US" dirty="0"/>
          </a:p>
          <a:p>
            <a:r>
              <a:rPr lang="en-US" dirty="0"/>
              <a:t>Briefly explain your project. </a:t>
            </a:r>
          </a:p>
          <a:p>
            <a:endParaRPr lang="en-US" dirty="0"/>
          </a:p>
          <a:p>
            <a:r>
              <a:rPr lang="en-US" dirty="0"/>
              <a:t>Optionally, explain the features of your project.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E2641FD-DCFC-4CF5-9896-029728E9F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1" y="2000054"/>
            <a:ext cx="8297937" cy="4496051"/>
          </a:xfrm>
          <a:prstGeom prst="rect">
            <a:avLst/>
          </a:prstGeom>
        </p:spPr>
      </p:pic>
      <p:pic>
        <p:nvPicPr>
          <p:cNvPr id="7" name="그림 6" descr="쇼지이(가) 표시된 사진&#10;&#10;자동 생성된 설명">
            <a:extLst>
              <a:ext uri="{FF2B5EF4-FFF2-40B4-BE49-F238E27FC236}">
                <a16:creationId xmlns:a16="http://schemas.microsoft.com/office/drawing/2014/main" id="{06D00FE8-25D1-4245-9D4B-6518FC8AC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8400"/>
            <a:ext cx="1912218" cy="121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127880-959A-46F1-8B60-184A806E4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51" y="2438400"/>
            <a:ext cx="1785698" cy="1219200"/>
          </a:xfrm>
          <a:prstGeom prst="rect">
            <a:avLst/>
          </a:prstGeom>
        </p:spPr>
      </p:pic>
      <p:pic>
        <p:nvPicPr>
          <p:cNvPr id="13" name="그림 12" descr="건물, 나무이(가) 표시된 사진&#10;&#10;자동 생성된 설명">
            <a:extLst>
              <a:ext uri="{FF2B5EF4-FFF2-40B4-BE49-F238E27FC236}">
                <a16:creationId xmlns:a16="http://schemas.microsoft.com/office/drawing/2014/main" id="{C6F8D058-A536-436E-BC2B-A23BE70DE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50" y="2438400"/>
            <a:ext cx="1785698" cy="1182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0E4D68-E877-4BE0-9CAE-23C592452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438400"/>
            <a:ext cx="1770329" cy="1196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AA7CC3B-B8D1-4F15-8D78-FF1FF744C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83" y="2434222"/>
            <a:ext cx="1797763" cy="1182422"/>
          </a:xfrm>
          <a:prstGeom prst="rect">
            <a:avLst/>
          </a:prstGeom>
        </p:spPr>
      </p:pic>
      <p:pic>
        <p:nvPicPr>
          <p:cNvPr id="17" name="그림 16" descr="하늘이(가) 표시된 사진&#10;&#10;자동 생성된 설명">
            <a:extLst>
              <a:ext uri="{FF2B5EF4-FFF2-40B4-BE49-F238E27FC236}">
                <a16:creationId xmlns:a16="http://schemas.microsoft.com/office/drawing/2014/main" id="{D5DDB7B9-4359-4FC9-98E9-731A8FA0A1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882" y="2434222"/>
            <a:ext cx="1841241" cy="12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Project Description (1 / 5)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FD0966-5962-4814-AF7E-88D7BA7F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75" y="2133600"/>
            <a:ext cx="3412250" cy="2305574"/>
          </a:xfrm>
          <a:prstGeom prst="rect">
            <a:avLst/>
          </a:prstGeom>
        </p:spPr>
      </p:pic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ACFC09F9-E8EA-4F11-BED1-D3373A379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81718"/>
            <a:ext cx="6990724" cy="1419082"/>
          </a:xfrm>
        </p:spPr>
      </p:pic>
    </p:spTree>
    <p:extLst>
      <p:ext uri="{BB962C8B-B14F-4D97-AF65-F5344CB8AC3E}">
        <p14:creationId xmlns:p14="http://schemas.microsoft.com/office/powerpoint/2010/main" val="223781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Project Description (3 / 5)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37D57B-081C-493F-882F-3C5BA2AC0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6" y="2686465"/>
            <a:ext cx="3431281" cy="2342735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B004446-24E6-49F3-9A41-DC7A02217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686465"/>
            <a:ext cx="4386398" cy="23427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689A5D-DD4A-4CB2-B2E8-9FB32346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686465"/>
            <a:ext cx="4386398" cy="23427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5F5548-7C04-4578-8654-E51991830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334000"/>
            <a:ext cx="853439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(4 / 5)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3E9268D-9E0D-4B4E-A87B-DCF86373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91000"/>
            <a:ext cx="7467600" cy="2188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0AA683-C787-4ED1-9238-8CBA698DA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515996"/>
            <a:ext cx="7321632" cy="22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DD6A867-0E58-46E9-BFBA-DA3A73F9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" y="1828800"/>
            <a:ext cx="368808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Detailed Project Description (5 / 5)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CD53350-7815-4278-82FA-91C3CDB9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91056"/>
            <a:ext cx="3307080" cy="439674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54E44D6-6425-4BAF-8714-2FB78208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613052"/>
            <a:ext cx="3688080" cy="3749040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54BE94B-E692-49EA-B26B-72D76B9AA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232279"/>
            <a:ext cx="3429000" cy="51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188</TotalTime>
  <Words>449</Words>
  <Application>Microsoft Office PowerPoint</Application>
  <PresentationFormat>화면 슬라이드 쇼(4:3)</PresentationFormat>
  <Paragraphs>71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Candara</vt:lpstr>
      <vt:lpstr>Symbol</vt:lpstr>
      <vt:lpstr>Waveform</vt:lpstr>
      <vt:lpstr>Team 7조: Daegu Marble</vt:lpstr>
      <vt:lpstr>Overview of Project</vt:lpstr>
      <vt:lpstr>Overview of Project</vt:lpstr>
      <vt:lpstr>Overview of Project</vt:lpstr>
      <vt:lpstr>Detailed Project Description (1 / 5)</vt:lpstr>
      <vt:lpstr>Detailed Project Description (3 / 5)</vt:lpstr>
      <vt:lpstr>Detailed Project Description (4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Detailed Project Description (5 / 5)</vt:lpstr>
      <vt:lpstr>Summary of Project Code</vt:lpstr>
      <vt:lpstr>Demo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OOO: Project Title</dc:title>
  <dc:creator>Youngkyoon Suh</dc:creator>
  <cp:lastModifiedBy>정 민욱</cp:lastModifiedBy>
  <cp:revision>30</cp:revision>
  <dcterms:created xsi:type="dcterms:W3CDTF">2019-06-15T01:16:48Z</dcterms:created>
  <dcterms:modified xsi:type="dcterms:W3CDTF">2019-06-19T14:46:47Z</dcterms:modified>
</cp:coreProperties>
</file>